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2" r:id="rId2"/>
    <p:sldId id="333" r:id="rId3"/>
    <p:sldId id="334" r:id="rId4"/>
    <p:sldId id="335" r:id="rId5"/>
    <p:sldId id="336" r:id="rId6"/>
    <p:sldId id="337" r:id="rId7"/>
    <p:sldId id="338" r:id="rId8"/>
    <p:sldId id="339" r:id="rId9"/>
    <p:sldId id="340" r:id="rId10"/>
    <p:sldId id="341" r:id="rId11"/>
    <p:sldId id="342" r:id="rId12"/>
    <p:sldId id="343" r:id="rId13"/>
    <p:sldId id="344" r:id="rId14"/>
    <p:sldId id="345" r:id="rId15"/>
    <p:sldId id="346" r:id="rId16"/>
    <p:sldId id="347" r:id="rId17"/>
    <p:sldId id="348" r:id="rId18"/>
    <p:sldId id="349" r:id="rId19"/>
    <p:sldId id="350" r:id="rId20"/>
    <p:sldId id="351" r:id="rId21"/>
    <p:sldId id="352" r:id="rId22"/>
    <p:sldId id="353" r:id="rId23"/>
    <p:sldId id="354" r:id="rId24"/>
    <p:sldId id="355" r:id="rId25"/>
    <p:sldId id="356" r:id="rId26"/>
    <p:sldId id="357" r:id="rId27"/>
    <p:sldId id="358" r:id="rId28"/>
    <p:sldId id="359" r:id="rId29"/>
    <p:sldId id="36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4DDDB-C0C0-42C3-9C46-F6B5BD42F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98771F-617D-4C48-95EA-E49EBADDC2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95E783-C8EB-4F9E-A01B-7995B2FDA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6E8CA-F6D8-4759-A295-E27430CE8195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48632-5D1D-465B-A5DA-4027DBE95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C851E-BF20-494A-82E1-71B68D123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9357-2683-4920-A396-A51FF26D60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3445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2CAFD-595A-4991-AC3B-98F8690EE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87624A-15B6-4AEC-B94F-577790FAC5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B7958-3145-4959-B594-A2B8A5DD4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6E8CA-F6D8-4759-A295-E27430CE8195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7129E-72A0-4113-8292-38377599B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923AE-1BFF-4815-8721-CCA0C8B4F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9357-2683-4920-A396-A51FF26D60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4897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5B0C9E-7E71-43D2-9D78-DFEE5C8771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312FC7-EE20-42F3-8B56-1FDE3EEB32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74607-3476-4E04-A58A-2B5D2C22B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6E8CA-F6D8-4759-A295-E27430CE8195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D38C7-0F5B-4022-BDB8-07197187E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11E57-E7D5-4A8C-A114-9A00B193C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9357-2683-4920-A396-A51FF26D60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7510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7B4E3-4742-4213-AF80-E1EE72A91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2FC1D-9459-464D-8C1D-0AFB38D90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46426-AC94-451D-87C7-97D9B4BA1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6E8CA-F6D8-4759-A295-E27430CE8195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2337A-6490-4A69-BD6F-BBDA3430B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03AC5-5F8F-448E-92DD-7BF05C0E8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9357-2683-4920-A396-A51FF26D60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1030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D15B2-DB27-4B5F-BA54-21D79F917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204D20-B3A7-4513-B5CF-F4BE16742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E6272-9833-4914-B4B2-B48D29F3E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6E8CA-F6D8-4759-A295-E27430CE8195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2C4A3-0D62-4D64-9736-6634AA1D3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C9E74-BDF2-414E-91C9-943B1C821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9357-2683-4920-A396-A51FF26D60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5410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2EC97-389F-4E4F-A223-F6526C536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18626-23CD-4AB4-AE4B-CC0A4B8665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4C05B1-2D6D-4111-808F-5303464999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7CEA7C-C000-4391-8FD6-713C85FFE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6E8CA-F6D8-4759-A295-E27430CE8195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F7FCB4-0393-46D2-A3FE-E0FDFC95D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204A36-349A-4D2A-B171-888EE9316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9357-2683-4920-A396-A51FF26D60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4610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8FA21-B2E4-4EA2-BD88-0E01404F4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328A0-298B-47EA-B005-3E9A06E57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7BE65-B9D9-4567-8F23-1950E649B3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6B21D5-D19F-4164-BACD-11BFE1935F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3028DB-6D3D-42AA-9381-F036B3E165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77C87B-B585-423D-81BF-34B02FD20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6E8CA-F6D8-4759-A295-E27430CE8195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B30A29-AFB9-41C7-B65E-690109468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6D90BC-6B02-46D6-B68F-3CFD9552D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9357-2683-4920-A396-A51FF26D60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3345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B976-D934-403C-A542-88DA0FFD1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A19CE6-354B-45DE-83FB-8F8290658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6E8CA-F6D8-4759-A295-E27430CE8195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02EA57-2BBB-47D5-B609-66206E34A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CA2DDE-9092-42FD-8F3A-E6116C97D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9357-2683-4920-A396-A51FF26D60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6389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EEB07A-52C5-49DD-9FCD-F353349A1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6E8CA-F6D8-4759-A295-E27430CE8195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B6A5C6-8571-4CB8-8061-799BF2AFA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7F113-A50A-42E9-8930-1AF26C196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9357-2683-4920-A396-A51FF26D60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124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FADFC-A7A2-4E79-BA7B-4F54EB466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BCEFB-B8EA-46B6-9EB1-F1B663AE4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8624D8-9D91-4536-9D72-8399A6B88F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0A9055-80AD-4B20-94B5-45D53DB41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6E8CA-F6D8-4759-A295-E27430CE8195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69AB24-A838-4556-9950-7C79BF27F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186D2D-C13F-4C46-B5C9-CED3F46A4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9357-2683-4920-A396-A51FF26D60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5483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CB75D-D18C-47AB-B307-91C6EA0B8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0C9C97-A5F9-46AE-9841-3571A02DF8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15108-BB60-438D-A624-B4C0B0F6DB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F27A86-4BA2-4A79-8402-7580E8915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6E8CA-F6D8-4759-A295-E27430CE8195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5E018F-DD5D-49D6-A3DB-A983A23EA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8F7C2F-619E-4BC5-A429-C852BFA1B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9357-2683-4920-A396-A51FF26D60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7328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F54E7E-0B13-4C02-873E-A3590910D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32F765-83E9-4448-9DA7-4E8FB525E8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684F8-F737-4A55-8AB5-44F55CB1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6E8CA-F6D8-4759-A295-E27430CE8195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FBD93-0C3B-4378-BF76-D84496040F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B3F9C7-F2D9-42E4-B0D8-5D5997677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EA9357-2683-4920-A396-A51FF26D60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0158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343900-8730-4369-AB4D-340AFDE4E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362" y="2933700"/>
            <a:ext cx="5629275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94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C981A6-BCD5-4CAB-B195-C9670B1CB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87" y="904875"/>
            <a:ext cx="972502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828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296B56-E817-401E-9BB2-DD40A1C01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87" y="904875"/>
            <a:ext cx="972502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54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5EB6F8-3752-47F4-A698-ACF98B936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909637"/>
            <a:ext cx="971550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91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AA7121-8CC8-4402-AF0E-25059D17D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2" y="690562"/>
            <a:ext cx="9324975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423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ACC855-D66E-4143-9D14-1AD7325BC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719137"/>
            <a:ext cx="931545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70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DCF1FE-B754-4A87-844A-C04506A5C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709612"/>
            <a:ext cx="9315450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21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0F02BB-F5B6-4D22-B0BE-726421A78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947737"/>
            <a:ext cx="973455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89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5C0585-581E-446A-85C4-98FE9BE9F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938212"/>
            <a:ext cx="973455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40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44F465-0528-4318-B548-918BDF787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695325"/>
            <a:ext cx="9315450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56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98CD3F-EBA1-4D0A-B7EE-F76EC870F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1214437"/>
            <a:ext cx="973455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7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C08A4A-C107-42EF-9981-BCAEE4208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866775"/>
            <a:ext cx="921067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77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719515-73AD-4425-AB19-12E9A4919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1052512"/>
            <a:ext cx="973455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42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0C6C32-8E5B-404D-960C-D2754911E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12" y="809625"/>
            <a:ext cx="8867775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90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7798A3-F19C-47A1-8622-FA379FB2F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12" y="823912"/>
            <a:ext cx="89439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67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1499C5-7D2A-4D31-8560-32AD44FF1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914400"/>
            <a:ext cx="97345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314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229E48-E592-4064-B82E-41E98F974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695325"/>
            <a:ext cx="9258300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08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A39C02-D78C-4329-A81B-0039FD346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690562"/>
            <a:ext cx="923925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003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69052C-0FDB-4E6B-8A98-2CA33F916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2" y="1019175"/>
            <a:ext cx="97440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228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FDD4BF-0F63-4F99-BEFA-DD781624D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981075"/>
            <a:ext cx="975360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7686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F88452-8DD5-4172-97C8-37BD47991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2" y="952500"/>
            <a:ext cx="974407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73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1C8434-7ABF-4FA3-B705-5012D6BDF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2" y="952500"/>
            <a:ext cx="974407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21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5C24DA-EB43-4A8E-821B-355292FC2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2" y="1062037"/>
            <a:ext cx="974407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688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D32337-96B1-437D-9C7D-8BCB03088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695325"/>
            <a:ext cx="9296400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36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75C1EC-CA5B-4F2E-BEF2-063FC71F1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2" y="923925"/>
            <a:ext cx="9744075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1F1686-D137-49ED-9C45-AEE4E6CA6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685800"/>
            <a:ext cx="929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993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F77FB3-AAA6-4647-9757-039C29FE7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919162"/>
            <a:ext cx="975360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1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E02500-F4CD-403F-A6BD-EC47E7795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12" y="923925"/>
            <a:ext cx="9705975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08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3E3662-C118-4723-B23E-23E33EC25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87" y="909637"/>
            <a:ext cx="9725025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07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Widescreen</PresentationFormat>
  <Paragraphs>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P.Samatha Ramakrishna</dc:creator>
  <cp:lastModifiedBy>P.Samatha Ramakrishna</cp:lastModifiedBy>
  <cp:revision>3</cp:revision>
  <dcterms:created xsi:type="dcterms:W3CDTF">2020-12-13T11:04:57Z</dcterms:created>
  <dcterms:modified xsi:type="dcterms:W3CDTF">2020-12-13T14:29:16Z</dcterms:modified>
</cp:coreProperties>
</file>